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15" r:id="rId2"/>
    <p:sldId id="300" r:id="rId3"/>
    <p:sldId id="301" r:id="rId4"/>
    <p:sldId id="302" r:id="rId5"/>
    <p:sldId id="303" r:id="rId6"/>
    <p:sldId id="304" r:id="rId7"/>
    <p:sldId id="305" r:id="rId8"/>
    <p:sldId id="317" r:id="rId9"/>
    <p:sldId id="318" r:id="rId10"/>
    <p:sldId id="319" r:id="rId11"/>
    <p:sldId id="320" r:id="rId12"/>
    <p:sldId id="321" r:id="rId13"/>
    <p:sldId id="322" r:id="rId14"/>
    <p:sldId id="32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workplace.[7.1A]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08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problems.[8.1C]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99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appropriate.[8.1D]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90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ideas.[8.1E]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05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ideas.[8.1F]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7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communication.[8.1G]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5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solution.[7.1B]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4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problems.[7.1C]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appropriate.[7.1D]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0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ideas.[7.1E]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9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ideas.[7.1F]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3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communication.[7.1G]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6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workplace.[8.1A]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5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solution.[8.1B]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419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67</cp:revision>
  <dcterms:created xsi:type="dcterms:W3CDTF">2014-10-20T16:17:28Z</dcterms:created>
  <dcterms:modified xsi:type="dcterms:W3CDTF">2014-11-04T20:44:57Z</dcterms:modified>
</cp:coreProperties>
</file>